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60" r:id="rId5"/>
    <p:sldId id="262" r:id="rId6"/>
    <p:sldId id="259" r:id="rId7"/>
    <p:sldId id="266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1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5237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9356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54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46696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1309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1573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2978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1253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5427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6671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7392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2B059-1F3E-405C-B4C3-B89397186ADA}" type="datetimeFigureOut">
              <a:rPr lang="en-IN" smtClean="0"/>
              <a:t>09-12-2024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34E16-B87C-4BCE-97A7-039AD8B357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982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8229600" cy="2295128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Best Placements of P.G. Department of Fashion Designing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8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1576" y="5383"/>
            <a:ext cx="6273056" cy="1143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Ms.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Rashmeet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Works in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Bollywood,Pollywood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Tollywood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35857" y="3542666"/>
            <a:ext cx="1892678" cy="3352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299" y="1175695"/>
            <a:ext cx="3096343" cy="255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683299" y="3712259"/>
            <a:ext cx="3234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Worked as Fashion Assistant in </a:t>
            </a:r>
            <a:r>
              <a:rPr lang="en-US" sz="1600" dirty="0" err="1" smtClean="0"/>
              <a:t>Jatt</a:t>
            </a:r>
            <a:r>
              <a:rPr lang="en-US" sz="1600" dirty="0" smtClean="0"/>
              <a:t> &amp; Juliet 3</a:t>
            </a:r>
            <a:endParaRPr lang="en-IN" sz="16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6" b="12500"/>
          <a:stretch/>
        </p:blipFill>
        <p:spPr bwMode="auto">
          <a:xfrm>
            <a:off x="309243" y="4076447"/>
            <a:ext cx="5198861" cy="243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6444044"/>
            <a:ext cx="4076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NDTV Advertisement -As Costume Stylist</a:t>
            </a:r>
            <a:endParaRPr lang="en-IN" b="1" dirty="0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58"/>
          <a:stretch/>
        </p:blipFill>
        <p:spPr bwMode="auto">
          <a:xfrm>
            <a:off x="795611" y="1340768"/>
            <a:ext cx="2694756" cy="2505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190606"/>
            <a:ext cx="1440602" cy="2521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1816005" cy="148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29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6347048" cy="1143000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Ms.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Nupur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Works As Assistant Fashion Designer in The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Luvya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 A Dubai Based Company)</a:t>
            </a:r>
            <a:endParaRPr lang="en-IN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60848"/>
            <a:ext cx="231198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524" y="2060848"/>
            <a:ext cx="2123749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7" t="10250"/>
          <a:stretch/>
        </p:blipFill>
        <p:spPr bwMode="auto">
          <a:xfrm>
            <a:off x="251520" y="44624"/>
            <a:ext cx="1966739" cy="1914922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2936"/>
            <a:ext cx="445266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67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4" y="404664"/>
            <a:ext cx="5698976" cy="1143000"/>
          </a:xfrm>
        </p:spPr>
        <p:txBody>
          <a:bodyPr>
            <a:no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Ms.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Harpreet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Cheema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Owner Of The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Kelaya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Jalandhar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90"/>
          <a:stretch/>
        </p:blipFill>
        <p:spPr bwMode="auto">
          <a:xfrm>
            <a:off x="4211960" y="1916832"/>
            <a:ext cx="2540502" cy="3993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914923"/>
            <a:ext cx="2134559" cy="4034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4" r="3110"/>
          <a:stretch/>
        </p:blipFill>
        <p:spPr bwMode="auto">
          <a:xfrm>
            <a:off x="251520" y="2924944"/>
            <a:ext cx="4221057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36"/>
          <a:stretch/>
        </p:blipFill>
        <p:spPr bwMode="auto">
          <a:xfrm>
            <a:off x="1464035" y="188640"/>
            <a:ext cx="1704950" cy="1850315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484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896" y="701824"/>
            <a:ext cx="3898776" cy="1143000"/>
          </a:xfrm>
        </p:spPr>
        <p:txBody>
          <a:bodyPr>
            <a:normAutofit/>
          </a:bodyPr>
          <a:lstStyle/>
          <a:p>
            <a:r>
              <a:rPr lang="en-IN" sz="2000" b="1" dirty="0" err="1" smtClean="0">
                <a:latin typeface="Times New Roman" pitchFamily="18" charset="0"/>
                <a:cs typeface="Times New Roman" pitchFamily="18" charset="0"/>
              </a:rPr>
              <a:t>Ms.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b="1" dirty="0" err="1" smtClean="0">
                <a:latin typeface="Times New Roman" pitchFamily="18" charset="0"/>
                <a:cs typeface="Times New Roman" pitchFamily="18" charset="0"/>
              </a:rPr>
              <a:t>Nishu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IN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Head Merchandizer- cum- Designer in </a:t>
            </a:r>
            <a:r>
              <a:rPr lang="en-IN" sz="2000" b="1" dirty="0" err="1" smtClean="0">
                <a:latin typeface="Times New Roman" pitchFamily="18" charset="0"/>
                <a:cs typeface="Times New Roman" pitchFamily="18" charset="0"/>
              </a:rPr>
              <a:t>Eveline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, Ludhiana</a:t>
            </a:r>
            <a:endParaRPr lang="en-IN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51"/>
          <a:stretch/>
        </p:blipFill>
        <p:spPr bwMode="auto">
          <a:xfrm>
            <a:off x="1475656" y="116633"/>
            <a:ext cx="1934092" cy="1944216"/>
          </a:xfrm>
          <a:prstGeom prst="ellipse">
            <a:avLst/>
          </a:prstGeom>
          <a:ln w="9525">
            <a:noFill/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 descr="NISHU APNT LTR 1_page-0002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31840" y="2204864"/>
            <a:ext cx="3888432" cy="375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7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341784"/>
            <a:ext cx="4546848" cy="114300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Ms. </a:t>
            </a:r>
            <a:r>
              <a:rPr lang="en-US" sz="2000" b="1" dirty="0" err="1" smtClean="0"/>
              <a:t>Bhawani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smtClean="0"/>
              <a:t>as </a:t>
            </a: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Head of the </a:t>
            </a: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department- Garment section </a:t>
            </a:r>
            <a:r>
              <a:rPr lang="en-US" sz="2000" b="1" dirty="0" smtClean="0"/>
              <a:t> </a:t>
            </a:r>
            <a:r>
              <a:rPr lang="en-US" sz="2000" b="1" dirty="0" smtClean="0"/>
              <a:t>in </a:t>
            </a:r>
            <a:r>
              <a:rPr lang="en-US" sz="2000" b="1" dirty="0" err="1" smtClean="0"/>
              <a:t>Kohli</a:t>
            </a:r>
            <a:r>
              <a:rPr lang="en-US" sz="2000" b="1" dirty="0" smtClean="0"/>
              <a:t> sports</a:t>
            </a:r>
            <a:br>
              <a:rPr lang="en-US" sz="2000" b="1" dirty="0" smtClean="0"/>
            </a:br>
            <a:r>
              <a:rPr lang="en-US" sz="2000" b="1" dirty="0" smtClean="0"/>
              <a:t> </a:t>
            </a:r>
            <a:endParaRPr lang="en-IN" sz="20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6632"/>
            <a:ext cx="2018168" cy="2136850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Content Placeholder 4" descr="C:\Users\com76\Downloads\PHOTO-2023-02-02-10-49-26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78"/>
          <a:stretch/>
        </p:blipFill>
        <p:spPr bwMode="auto">
          <a:xfrm>
            <a:off x="4644008" y="1556792"/>
            <a:ext cx="2875956" cy="45259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9262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852936"/>
            <a:ext cx="8229600" cy="11430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Earn while </a:t>
            </a:r>
            <a:r>
              <a:rPr lang="en-US" dirty="0" smtClean="0"/>
              <a:t>you learn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8921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398612"/>
            <a:ext cx="5182432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Ms.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Pooja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anocha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2656"/>
            <a:ext cx="2100720" cy="2140471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556792"/>
            <a:ext cx="450653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2408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27613"/>
            <a:ext cx="8229600" cy="1143000"/>
          </a:xfrm>
        </p:spPr>
        <p:txBody>
          <a:bodyPr/>
          <a:lstStyle/>
          <a:p>
            <a:r>
              <a:rPr lang="en-US" dirty="0" smtClean="0"/>
              <a:t>Ms. </a:t>
            </a:r>
            <a:r>
              <a:rPr lang="en-US" dirty="0" err="1" smtClean="0"/>
              <a:t>Simran</a:t>
            </a:r>
            <a:r>
              <a:rPr lang="en-US" dirty="0" smtClean="0"/>
              <a:t> </a:t>
            </a:r>
            <a:r>
              <a:rPr lang="en-US" dirty="0" err="1" smtClean="0"/>
              <a:t>Suri</a:t>
            </a:r>
            <a:endParaRPr lang="en-IN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772816"/>
            <a:ext cx="222949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" t="10744" r="12660" b="-3031"/>
          <a:stretch/>
        </p:blipFill>
        <p:spPr bwMode="auto">
          <a:xfrm>
            <a:off x="971600" y="238126"/>
            <a:ext cx="1737395" cy="1721974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13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72</Words>
  <Application>Microsoft Office PowerPoint</Application>
  <PresentationFormat>On-screen Show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The Best Placements of P.G. Department of Fashion Designing</vt:lpstr>
      <vt:lpstr>Ms. Rashmeet Works in Bollywood,Pollywood And Tollywood</vt:lpstr>
      <vt:lpstr>Ms. Nupur Works As Assistant Fashion Designer in The Luvya( A Dubai Based Company)</vt:lpstr>
      <vt:lpstr>Ms. Harpreet Cheema  Owner Of The Kelaya, Jalandhar</vt:lpstr>
      <vt:lpstr>Ms. Nishu  Head Merchandizer- cum- Designer in Eveline, Ludhiana</vt:lpstr>
      <vt:lpstr>Ms. Bhawani as Head of the department- Garment section  in Kohli sports  </vt:lpstr>
      <vt:lpstr>Earn while you learn</vt:lpstr>
      <vt:lpstr>Ms. Pooja Manocha</vt:lpstr>
      <vt:lpstr>Ms. Simran Suri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</cp:revision>
  <dcterms:created xsi:type="dcterms:W3CDTF">2024-12-09T04:52:22Z</dcterms:created>
  <dcterms:modified xsi:type="dcterms:W3CDTF">2024-12-09T08:55:50Z</dcterms:modified>
</cp:coreProperties>
</file>